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446" r:id="rId5"/>
    <p:sldId id="447" r:id="rId6"/>
    <p:sldId id="427" r:id="rId7"/>
    <p:sldId id="449" r:id="rId8"/>
    <p:sldId id="441" r:id="rId9"/>
    <p:sldId id="434" r:id="rId10"/>
    <p:sldId id="443" r:id="rId11"/>
    <p:sldId id="433" r:id="rId12"/>
    <p:sldId id="452" r:id="rId13"/>
    <p:sldId id="426" r:id="rId14"/>
    <p:sldId id="44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686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" sz="4800" b="1" dirty="0"/>
              <a:t>ReactJS - Typescript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3" y="1384662"/>
            <a:ext cx="5421087" cy="903767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6954" y="2660904"/>
            <a:ext cx="4645152" cy="419709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Typescript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- Typescript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– typescript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React-redux Typescript</a:t>
            </a:r>
          </a:p>
          <a:p>
            <a:pPr lvl="0">
              <a:buClr>
                <a:schemeClr val="dk1"/>
              </a:buClr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BALANCING </a:t>
            </a:r>
            <a:br>
              <a:rPr lang="en-US" dirty="0"/>
            </a:br>
            <a:r>
              <a:rPr lang="en-US" dirty="0"/>
              <a:t>ACT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STAR OF THE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When you want a more elegant approach, the dynamic presence of PANTONE Very Peri shines as the star of the show in this palette of classics and neutrals whose understated stylishness conveys a message of timeless sophistication.</a:t>
            </a:r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280</Words>
  <Application>Microsoft Macintosh PowerPoint</Application>
  <PresentationFormat>Widescreen</PresentationFormat>
  <Paragraphs>28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Times New Roman</vt:lpstr>
      <vt:lpstr>Balancing Act</vt:lpstr>
      <vt:lpstr>Wellspring</vt:lpstr>
      <vt:lpstr>Star of the show</vt:lpstr>
      <vt:lpstr>Amusements</vt:lpstr>
      <vt:lpstr>ReactJS - Typescript</vt:lpstr>
      <vt:lpstr>Nội Dung </vt:lpstr>
      <vt:lpstr>ReactJs là gì </vt:lpstr>
      <vt:lpstr>BALANCING  ACT</vt:lpstr>
      <vt:lpstr>WELLSPRING</vt:lpstr>
      <vt:lpstr>WELLSPRING </vt:lpstr>
      <vt:lpstr>THE STAR  OF THE SHOW</vt:lpstr>
      <vt:lpstr>THE STAR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2022-05-25T07:44:27Z</dcterms:modified>
</cp:coreProperties>
</file>